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4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5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2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27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7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7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5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94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3" y="2"/>
            <a:ext cx="2545348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395621" y="1"/>
            <a:ext cx="9796376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85745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hos@dentr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9689" y="5026350"/>
            <a:ext cx="9822312" cy="2387600"/>
          </a:xfrm>
        </p:spPr>
        <p:txBody>
          <a:bodyPr>
            <a:noAutofit/>
          </a:bodyPr>
          <a:lstStyle/>
          <a:p>
            <a:pPr algn="l"/>
            <a:r>
              <a:rPr lang="en-US" sz="44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Электронный </a:t>
            </a:r>
            <a:br>
              <a:rPr lang="ru-RU" sz="44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документооборот</a:t>
            </a:r>
            <a:r>
              <a:rPr lang="en-US" sz="44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44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sz="4400" i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40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времени,</a:t>
            </a:r>
            <a:br>
              <a:rPr lang="ru-RU" sz="40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денег!</a:t>
            </a:r>
            <a:r>
              <a:rPr lang="ru-RU" sz="44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nstantia" panose="02030602050306030303" pitchFamily="18" charset="0"/>
              </a:rPr>
              <a:t/>
            </a:r>
            <a:br>
              <a:rPr lang="ru-RU" sz="44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nstantia" panose="02030602050306030303" pitchFamily="18" charset="0"/>
              </a:rPr>
            </a:br>
            <a:endParaRPr lang="ru-RU" sz="4400" i="1" dirty="0">
              <a:ln w="0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nstantia" panose="0203060205030603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8" y="144077"/>
            <a:ext cx="2371338" cy="711341"/>
          </a:xfrm>
          <a:prstGeom prst="rect">
            <a:avLst/>
          </a:prstGeom>
        </p:spPr>
      </p:pic>
      <p:pic>
        <p:nvPicPr>
          <p:cNvPr id="6" name="Picture Placeholder 2" descr="Picture Placeholder 2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395089" y="0"/>
            <a:ext cx="9799193" cy="4646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598"/>
                </a:lnTo>
                <a:lnTo>
                  <a:pt x="786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20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Выгнутая вверх стрелка 23"/>
          <p:cNvSpPr/>
          <p:nvPr/>
        </p:nvSpPr>
        <p:spPr>
          <a:xfrm rot="10800000" flipH="1">
            <a:off x="3942480" y="4753821"/>
            <a:ext cx="5992429" cy="1132352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8911" y="-206413"/>
            <a:ext cx="3077368" cy="3326661"/>
          </a:xfrm>
        </p:spPr>
        <p:txBody>
          <a:bodyPr>
            <a:normAutofit/>
          </a:bodyPr>
          <a:lstStyle/>
          <a:p>
            <a:pPr algn="just"/>
            <a:r>
              <a:rPr lang="ru-RU" sz="36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Этапы</a:t>
            </a:r>
            <a:r>
              <a:rPr lang="en-US" sz="36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прохождения</a:t>
            </a:r>
            <a:r>
              <a:rPr lang="en-US" sz="28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</a:t>
            </a:r>
            <a:endParaRPr lang="ru-RU" sz="3600" b="1" i="1" dirty="0">
              <a:ln w="0"/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20976490">
            <a:off x="5063393" y="1414660"/>
            <a:ext cx="989288" cy="29249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750344">
            <a:off x="7977072" y="1480252"/>
            <a:ext cx="950362" cy="29123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947693" y="945827"/>
            <a:ext cx="174115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канирование</a:t>
            </a:r>
            <a:endParaRPr lang="ru-RU" sz="1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992992" y="4617659"/>
            <a:ext cx="21083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Учетная система контрагента</a:t>
            </a:r>
            <a:endParaRPr lang="ru-RU" sz="1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19777736">
            <a:off x="3375540" y="2086390"/>
            <a:ext cx="753115" cy="32882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618321">
            <a:off x="10037170" y="2235231"/>
            <a:ext cx="950362" cy="31225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static-eu.insales.ru/images/articles/1/3298/380130/open-uri20180622-19319-lql9y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52" y="1181988"/>
            <a:ext cx="1725259" cy="13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135" y="1445053"/>
            <a:ext cx="1015857" cy="942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3659" y="923058"/>
            <a:ext cx="1801637" cy="8173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031" y="2731631"/>
            <a:ext cx="2528888" cy="1887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22" y="2510119"/>
            <a:ext cx="2531854" cy="20479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603" y="5255953"/>
            <a:ext cx="3175172" cy="1457923"/>
          </a:xfrm>
          <a:prstGeom prst="rect">
            <a:avLst/>
          </a:prstGeom>
        </p:spPr>
      </p:pic>
      <p:sp>
        <p:nvSpPr>
          <p:cNvPr id="12" name="Минус 11"/>
          <p:cNvSpPr/>
          <p:nvPr/>
        </p:nvSpPr>
        <p:spPr>
          <a:xfrm>
            <a:off x="3747971" y="3668573"/>
            <a:ext cx="6549158" cy="228643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08812" y="6388306"/>
            <a:ext cx="149057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ЭДО</a:t>
            </a:r>
            <a:endParaRPr lang="ru-RU" sz="1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67028" y="2537633"/>
            <a:ext cx="1849588" cy="109714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118074" y="3895278"/>
            <a:ext cx="1897251" cy="10684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167028" y="2746027"/>
            <a:ext cx="18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одного дня до нескольких недель</a:t>
            </a:r>
            <a:endParaRPr lang="ru-RU" sz="1600" i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12939" y="4229435"/>
            <a:ext cx="2237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n w="0"/>
                <a:solidFill>
                  <a:srgbClr val="FFFF00"/>
                </a:solidFill>
              </a:rPr>
              <a:t>5-10 минут</a:t>
            </a:r>
            <a:endParaRPr lang="ru-RU" sz="2000" i="1" dirty="0">
              <a:ln w="0"/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92361" y="960917"/>
            <a:ext cx="149057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Распечатка</a:t>
            </a:r>
            <a:endParaRPr lang="ru-RU" sz="1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83376" y="403734"/>
            <a:ext cx="149057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</a:t>
            </a:r>
            <a:endParaRPr lang="ru-RU" sz="1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38457" y="4511940"/>
            <a:ext cx="1404873" cy="5250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Ваша учетная система</a:t>
            </a:r>
            <a:endParaRPr lang="ru-RU" sz="1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53843" y="2874868"/>
            <a:ext cx="210486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</a:t>
            </a:r>
            <a:endParaRPr lang="ru-RU" sz="2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53843" y="4019930"/>
            <a:ext cx="187362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</a:t>
            </a:r>
            <a:endParaRPr lang="ru-RU" sz="2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523"/>
            <a:ext cx="2371338" cy="7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6" y="3154222"/>
            <a:ext cx="2824139" cy="6846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Платите </a:t>
            </a:r>
            <a:r>
              <a:rPr lang="ru-RU" sz="1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за свои исходящие документы, </a:t>
            </a:r>
            <a:r>
              <a:rPr lang="ru-RU" sz="1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Дентро оплачивает </a:t>
            </a:r>
            <a:r>
              <a:rPr lang="ru-RU" sz="1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69800" y="5699352"/>
            <a:ext cx="369171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доставки 1 пакета документов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курьером составляет 220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электронных документов (средний пакет) через ЭДО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46288" y="4657795"/>
            <a:ext cx="234409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печати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листа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1.5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рубля,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ЭДО этого не требуется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99331" y="1398962"/>
            <a:ext cx="281719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Тратите в двое меньше времени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с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документами, используя ЭДО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99330" y="148418"/>
            <a:ext cx="5218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через ЭДО Вы: </a:t>
            </a:r>
            <a:endParaRPr lang="ru-RU" sz="3600" b="1" i="1" dirty="0">
              <a:ln w="0"/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3928" y="2275445"/>
            <a:ext cx="239167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Экономите более 2 млн. рублей на отправке 10 000 комплектов в месяц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08698" y="3838831"/>
            <a:ext cx="6301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0"/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затраты на 70 %</a:t>
            </a:r>
            <a:endParaRPr lang="ru-RU" sz="3600" b="1" i="1" dirty="0">
              <a:ln w="0"/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Картинки по запросу эд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6309" y="343984"/>
            <a:ext cx="3080451" cy="30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523"/>
            <a:ext cx="2371338" cy="7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40412" y="1782949"/>
            <a:ext cx="27742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затрат</a:t>
            </a:r>
            <a:endParaRPr lang="ru-RU" sz="2000" b="1" i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90994" y="5204363"/>
            <a:ext cx="297068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бизнес-процессов</a:t>
            </a:r>
            <a:endParaRPr lang="ru-RU" sz="2000" b="1" i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90994" y="1890671"/>
            <a:ext cx="323747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r>
              <a:rPr lang="ru-RU" sz="2400" b="1" i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sz="2400" b="1" i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4531" y="5265918"/>
            <a:ext cx="323747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закрытие отчетного периода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48256" y="3232046"/>
            <a:ext cx="296018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статусе обработки документов в онлайн </a:t>
            </a:r>
            <a:r>
              <a:rPr lang="ru-RU" b="1" i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i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ежиме</a:t>
            </a:r>
            <a:endParaRPr lang="ru-RU" b="1" i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27555" y="42058"/>
            <a:ext cx="6418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en-US" sz="4000" b="1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ЭДО</a:t>
            </a:r>
            <a:endParaRPr lang="ru-RU" sz="4800" b="1" i="1" dirty="0">
              <a:ln w="0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465196" y="925346"/>
            <a:ext cx="1142032" cy="832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214532" y="1010961"/>
            <a:ext cx="8389" cy="2113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862969" y="972638"/>
            <a:ext cx="914400" cy="810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128932" y="925346"/>
            <a:ext cx="1468074" cy="4279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673650" y="995869"/>
            <a:ext cx="1634871" cy="4199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523"/>
            <a:ext cx="2371338" cy="7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0057" y="1765080"/>
            <a:ext cx="1201583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ЭДО </a:t>
            </a:r>
            <a:r>
              <a:rPr lang="en-US" sz="60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просто</a:t>
            </a:r>
            <a:r>
              <a:rPr lang="ru-RU" sz="4800" i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800" i="1" dirty="0" smtClean="0">
              <a:ln w="0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i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  <a:r>
              <a:rPr lang="ru-RU" sz="48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удобно</a:t>
            </a:r>
          </a:p>
          <a:p>
            <a:r>
              <a:rPr lang="ru-RU" sz="4800" i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 </a:t>
            </a:r>
            <a:r>
              <a:rPr lang="ru-RU" sz="4800" i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</a:t>
            </a:r>
            <a:r>
              <a:rPr lang="ru-RU" sz="4800" i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69763" y="4065899"/>
            <a:ext cx="3498209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документ – это юридически значимый оригинал. Его можно представлять в контролирующие органы и суды.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19218" y="1763471"/>
            <a:ext cx="391269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системы ЭДО возможна передача и выгрузка документов любых форматов.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65827" y="578819"/>
            <a:ext cx="463060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Лёгкость внедрения инноваций и обучения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33303" y="5655061"/>
            <a:ext cx="3789226" cy="6605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получение, подписание и отправка в два клика!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523"/>
            <a:ext cx="2371338" cy="7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4756" y="295435"/>
            <a:ext cx="27349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</a:t>
            </a:r>
            <a:endParaRPr lang="ru-RU" sz="4000" b="1" i="1" dirty="0" smtClean="0">
              <a:ln w="0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b="1" i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ЭДО </a:t>
            </a:r>
            <a:endParaRPr lang="en-US" sz="4400" b="1" i="1" dirty="0" smtClean="0">
              <a:ln w="0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endParaRPr lang="ru-RU" sz="4400" b="1" i="1" dirty="0">
              <a:ln w="0"/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2530" y="170838"/>
            <a:ext cx="368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провайдера ЭДО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05807" y="747564"/>
            <a:ext cx="357396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Дентро работает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провайдера СКБ «Контур» (портал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Диадок)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операторов ЭДО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35109" y="2380763"/>
            <a:ext cx="3934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варианты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07070" y="2933617"/>
            <a:ext cx="449786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работать как на портале провайдера, так и сделать интеграцию со своей системой ЭДО.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Дентро работает через интеграцию Диадок в с системе 1С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7249" y="4541329"/>
            <a:ext cx="6463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желание перейти на ЭДО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02970" y="5185371"/>
            <a:ext cx="6096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связаться с Ольгой Храмовой </a:t>
            </a:r>
            <a:r>
              <a:rPr lang="ru-RU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hos@dentro.ru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желание перейти на ЭДО, сообщить имя провайдера и вариант работы. </a:t>
            </a:r>
          </a:p>
        </p:txBody>
      </p:sp>
      <p:pic>
        <p:nvPicPr>
          <p:cNvPr id="11" name="Picture 2" descr="Картинки по запросу электронный документооборо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3651" y="431456"/>
            <a:ext cx="2147316" cy="38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523"/>
            <a:ext cx="2371338" cy="7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-network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social-network</Template>
  <TotalTime>500</TotalTime>
  <Words>257</Words>
  <Application>Microsoft Office PowerPoint</Application>
  <PresentationFormat>Широкоэкранный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Constantia</vt:lpstr>
      <vt:lpstr>Times New Roman</vt:lpstr>
      <vt:lpstr>social-network</vt:lpstr>
      <vt:lpstr>            Электронный         документооборот -             Экономия времени,  Экономия денег! </vt:lpstr>
      <vt:lpstr>     Этапы   прохождения      документов </vt:lpstr>
      <vt:lpstr>Платите только за свои исходящие документы, Дентро оплачивает свои.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документооборот Экономия времени Экономия денег</dc:title>
  <dc:creator>Храмова Ольга</dc:creator>
  <cp:lastModifiedBy>Савченко Евгения</cp:lastModifiedBy>
  <cp:revision>55</cp:revision>
  <dcterms:created xsi:type="dcterms:W3CDTF">2019-07-11T12:20:50Z</dcterms:created>
  <dcterms:modified xsi:type="dcterms:W3CDTF">2019-09-24T07:35:38Z</dcterms:modified>
</cp:coreProperties>
</file>